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</p:sldIdLst>
  <p:sldSz cx="9144000" cy="51435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1. Nu va fi o veste mai frumoasă</a:t>
            </a:r>
            <a:br/>
            <a:r>
              <a:t>Ca salvarea dată prin Isus,</a:t>
            </a:r>
            <a:br/>
            <a:r>
              <a:t>Nici iubire care să jertfească</a:t>
            </a:r>
            <a:br/>
            <a:r>
              <a:t>Pentru noi cât a jertfit Isus.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R: Dragostea Lui e darul</a:t>
            </a:r>
            <a:br/>
            <a:r>
              <a:t>cel mai minunat,</a:t>
            </a:r>
            <a:br/>
            <a:r>
              <a:t>/: Minunat :/</a:t>
            </a:r>
            <a:br/>
            <a:r>
              <a:t>O, dragostea Lui e darul</a:t>
            </a:r>
            <a:br/>
            <a:r>
              <a:t>cel mai minunat,</a:t>
            </a:r>
            <a:br/>
            <a:r>
              <a:t>Minunat şi pentru noi!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2. Zilnic mă-nconjoară cu-ndurare,</a:t>
            </a:r>
            <a:br/>
            <a:r>
              <a:t>Văd la orice pas cât e de bun,</a:t>
            </a:r>
            <a:br/>
            <a:r>
              <a:t>El mi-a dat pe veci răscumpărare,</a:t>
            </a:r>
            <a:br/>
            <a:r>
              <a:t>Pot şi eu voios acum să spun: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R: Dragostea Lui e darul</a:t>
            </a:r>
            <a:br/>
            <a:r>
              <a:t>cel mai minunat,</a:t>
            </a:r>
            <a:br/>
            <a:r>
              <a:t>/: Minunat :/</a:t>
            </a:r>
            <a:br/>
            <a:r>
              <a:t>O, dragostea Lui e darul</a:t>
            </a:r>
            <a:br/>
            <a:r>
              <a:t>cel mai minunat,</a:t>
            </a:r>
            <a:br/>
            <a:r>
              <a:t>Minunat şi pentru noi!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3. Nu vom înţelege niciodată</a:t>
            </a:r>
            <a:br/>
            <a:r>
              <a:t>Ce măreaţă e iubirea Sa,</a:t>
            </a:r>
            <a:br/>
            <a:r>
              <a:t>Şi atunci în slava nevisată</a:t>
            </a:r>
            <a:br/>
            <a:r>
              <a:t>Tot iubirea Lui o vom cânta!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R: Dragostea Lui e darul</a:t>
            </a:r>
            <a:br/>
            <a:r>
              <a:t>cel mai minunat,</a:t>
            </a:r>
            <a:br/>
            <a:r>
              <a:t>/: Minunat :/</a:t>
            </a:r>
            <a:br/>
            <a:r>
              <a:t>O, dragostea Lui e darul</a:t>
            </a:r>
            <a:br/>
            <a:r>
              <a:t>cel mai minunat,</a:t>
            </a:r>
            <a:br/>
            <a:r>
              <a:t>Minunat şi pentru noi!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315200" y="4114800"/>
            <a:ext cx="1828800" cy="9144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/>
          <a:p>
            <a:pPr algn="r">
              <a:defRPr sz="2400"/>
            </a:pPr>
            <a:r>
              <a:t>Amin!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